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13" autoAdjust="0"/>
  </p:normalViewPr>
  <p:slideViewPr>
    <p:cSldViewPr snapToGrid="0">
      <p:cViewPr varScale="1">
        <p:scale>
          <a:sx n="38" d="100"/>
          <a:sy n="38" d="100"/>
        </p:scale>
        <p:origin x="126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6D613-17E7-4E92-8F2D-76BB06356A87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34D7-E3A9-4C24-95C6-0E85D1F8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endParaRPr lang="en-US" baseline="0" dirty="0" smtClean="0"/>
          </a:p>
          <a:p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80%,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50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06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10-15%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BẦM,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tươi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ồ </a:t>
            </a:r>
            <a:r>
              <a:rPr lang="en-US" baseline="0" dirty="0" err="1" smtClean="0"/>
              <a:t>ạt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XHTH, </a:t>
            </a:r>
            <a:r>
              <a:rPr lang="en-US" baseline="0" dirty="0" err="1" smtClean="0"/>
              <a:t>biên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1-3%,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men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ECG.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3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 </a:t>
            </a:r>
            <a:r>
              <a:rPr lang="en-US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4k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6k/ m3.</a:t>
            </a:r>
          </a:p>
          <a:p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endParaRPr lang="en-US" baseline="0" dirty="0" smtClean="0"/>
          </a:p>
          <a:p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30 </a:t>
            </a:r>
            <a:r>
              <a:rPr lang="en-US" baseline="0" dirty="0" err="1" smtClean="0"/>
              <a:t>vaf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2-3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75%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con salmonella </a:t>
            </a:r>
            <a:r>
              <a:rPr lang="en-US" baseline="0" dirty="0" err="1" smtClean="0"/>
              <a:t>typhi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25%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3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ban,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63%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5%.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7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mẫu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mẫu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endParaRPr lang="en-US" baseline="0" dirty="0" smtClean="0"/>
          </a:p>
          <a:p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2-3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H,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Vidal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43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1  1 </a:t>
            </a:r>
            <a:r>
              <a:rPr lang="en-US" baseline="0" dirty="0" err="1" smtClean="0"/>
              <a:t>tuần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4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IgM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6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gấp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1/100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lab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Xn</a:t>
            </a:r>
            <a:r>
              <a:rPr lang="en-US" baseline="0" dirty="0" smtClean="0"/>
              <a:t> Vidal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gợi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25% </a:t>
            </a:r>
            <a:r>
              <a:rPr lang="en-US" dirty="0" err="1" smtClean="0"/>
              <a:t>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niên</a:t>
            </a:r>
            <a:r>
              <a:rPr lang="en-US" baseline="0" dirty="0" smtClean="0"/>
              <a:t> 90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Đới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1995,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mẫu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14.5%.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2005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1%.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90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nucleic acid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39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tễ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9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1948, chloramphenicol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1950,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chloramphenicol.</a:t>
            </a:r>
          </a:p>
          <a:p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1972,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chloramphenicol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niên</a:t>
            </a:r>
            <a:r>
              <a:rPr lang="en-US" baseline="0" dirty="0" smtClean="0"/>
              <a:t> 80,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ampicillin, </a:t>
            </a:r>
            <a:r>
              <a:rPr lang="en-US" baseline="0" dirty="0" err="1" smtClean="0"/>
              <a:t>cotrimoxazole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niên</a:t>
            </a:r>
            <a:r>
              <a:rPr lang="en-US" baseline="0" dirty="0" smtClean="0"/>
              <a:t> 90,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Quinolone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Cefa</a:t>
            </a:r>
            <a:r>
              <a:rPr lang="en-US" baseline="0" dirty="0" smtClean="0"/>
              <a:t> 3.</a:t>
            </a:r>
          </a:p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6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VN,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200,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acid </a:t>
            </a:r>
            <a:r>
              <a:rPr lang="en-US" baseline="0" dirty="0" err="1" smtClean="0"/>
              <a:t>nalidixic</a:t>
            </a:r>
            <a:r>
              <a:rPr lang="en-US" baseline="0" dirty="0" smtClean="0"/>
              <a:t>  ( Quinolone 1),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acid </a:t>
            </a:r>
            <a:r>
              <a:rPr lang="en-US" baseline="0" dirty="0" err="1" smtClean="0"/>
              <a:t>nalidixic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Quinolone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khan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62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: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Fluoroquinolone ( Levofloxacin), </a:t>
            </a:r>
            <a:r>
              <a:rPr lang="en-US" baseline="0" dirty="0" err="1" smtClean="0"/>
              <a:t>xưa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Ofloxacin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3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7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Quinolone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thai.</a:t>
            </a:r>
            <a:endParaRPr lang="en-US" baseline="0" dirty="0" smtClean="0"/>
          </a:p>
          <a:p>
            <a:r>
              <a:rPr lang="en-US" baseline="0" dirty="0" err="1" smtClean="0"/>
              <a:t>Cephalosporines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trẻ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kg.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41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ngủ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1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Thải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5-25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5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do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gram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BC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đứng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vaccine,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quát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5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baseline="0" dirty="0" smtClean="0"/>
              <a:t> vaccine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tỏng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0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salmonella </a:t>
            </a:r>
            <a:r>
              <a:rPr lang="en-US" baseline="0" dirty="0" err="1" smtClean="0"/>
              <a:t>enterica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enterica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tuýp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typhi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typhi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salmonella </a:t>
            </a:r>
            <a:r>
              <a:rPr lang="en-US" baseline="0" dirty="0" err="1" smtClean="0"/>
              <a:t>typhi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salmonella </a:t>
            </a:r>
            <a:r>
              <a:rPr lang="en-US" baseline="0" dirty="0" err="1" smtClean="0"/>
              <a:t>paratyphi</a:t>
            </a:r>
            <a:r>
              <a:rPr lang="en-US" baseline="0" dirty="0" smtClean="0"/>
              <a:t> C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Vi.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H.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O 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H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Vidal.=&gt;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7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dạ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non-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Peyer, </a:t>
            </a:r>
            <a:r>
              <a:rPr lang="en-US" baseline="0" dirty="0" err="1" smtClean="0"/>
              <a:t>tẩm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nhuận</a:t>
            </a:r>
            <a:r>
              <a:rPr lang="en-US" baseline="0" dirty="0" smtClean="0"/>
              <a:t> ĐTĐ, </a:t>
            </a:r>
            <a:r>
              <a:rPr lang="en-US" baseline="0" dirty="0" err="1" smtClean="0"/>
              <a:t>mảnh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lympho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ĐTĐ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khuẩn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10 (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ra.</a:t>
            </a:r>
            <a:endParaRPr lang="en-US" baseline="0" dirty="0" smtClean="0"/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loét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thủng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, 80% &lt; 1cm, ở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60cm (??)</a:t>
            </a:r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sinh-hồi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3-4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sẹo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6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1-2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3-60,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2-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cúm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6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39-40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30%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gợi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hồng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7-10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ngực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2-3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trẻ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D34D7-E3A9-4C24-95C6-0E85D1F889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8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3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1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1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4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2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8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8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2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93E93-55C3-4686-AB96-DD82E5671F1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DCB1-76CD-43DA-82B1-36751D44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1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0"/>
            <a:ext cx="10454640" cy="77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05" y="0"/>
            <a:ext cx="915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02" y="0"/>
            <a:ext cx="9078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17" y="0"/>
            <a:ext cx="91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06" y="0"/>
            <a:ext cx="8357649" cy="66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-64887"/>
            <a:ext cx="9179879" cy="69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17" y="0"/>
            <a:ext cx="9165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6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08" y="0"/>
            <a:ext cx="92133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40" y="0"/>
            <a:ext cx="917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77" y="0"/>
            <a:ext cx="9191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-15891"/>
            <a:ext cx="8737600" cy="66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52" y="99805"/>
            <a:ext cx="8988457" cy="67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879"/>
            <a:ext cx="9163926" cy="68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-806"/>
            <a:ext cx="9265920" cy="68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09" y="0"/>
            <a:ext cx="9111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57" y="0"/>
            <a:ext cx="91260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17" y="0"/>
            <a:ext cx="9287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982" y="0"/>
            <a:ext cx="9068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-300882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46" y="0"/>
            <a:ext cx="91295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6832"/>
            <a:ext cx="9031084" cy="68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-3870"/>
            <a:ext cx="9341932" cy="68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8106"/>
            <a:ext cx="9133217" cy="68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75" y="0"/>
            <a:ext cx="924624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1352"/>
            <a:ext cx="9142196" cy="68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06" y="0"/>
            <a:ext cx="899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-63624"/>
            <a:ext cx="9181523" cy="6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29" y="0"/>
            <a:ext cx="916194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962"/>
            <a:ext cx="9191095" cy="68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28530"/>
            <a:ext cx="8978306" cy="68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40" y="-5784"/>
            <a:ext cx="8852059" cy="68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53131"/>
            <a:ext cx="9103360" cy="69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81" y="0"/>
            <a:ext cx="90938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9004"/>
            <a:ext cx="9118800" cy="68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81" y="1"/>
            <a:ext cx="92804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40" y="0"/>
            <a:ext cx="906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78" y="0"/>
            <a:ext cx="91512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6" y="15786"/>
            <a:ext cx="9047644" cy="68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31" y="41612"/>
            <a:ext cx="8882387" cy="66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30" y="0"/>
            <a:ext cx="91403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2345</Words>
  <Application>Microsoft Office PowerPoint</Application>
  <PresentationFormat>Widescreen</PresentationFormat>
  <Paragraphs>104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31</cp:revision>
  <dcterms:created xsi:type="dcterms:W3CDTF">2020-09-23T04:57:20Z</dcterms:created>
  <dcterms:modified xsi:type="dcterms:W3CDTF">2020-09-23T13:05:22Z</dcterms:modified>
</cp:coreProperties>
</file>